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2" r:id="rId2"/>
    <p:sldMasterId id="2147483671" r:id="rId3"/>
  </p:sldMasterIdLst>
  <p:sldIdLst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EAA"/>
    <a:srgbClr val="1B2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4719"/>
  </p:normalViewPr>
  <p:slideViewPr>
    <p:cSldViewPr snapToGrid="0">
      <p:cViewPr varScale="1">
        <p:scale>
          <a:sx n="97" d="100"/>
          <a:sy n="97" d="100"/>
        </p:scale>
        <p:origin x="14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5821-139A-E850-B1B7-A7763AEFD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00269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01BC5-3CAF-905A-ED32-58E856AD8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944"/>
            <a:ext cx="9144000" cy="7458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1BEA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BE61-94D3-58F7-12AF-DAE4C595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540F-98B2-644B-B60E-BCB76425C48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0BA50-CD99-D439-DA28-39C69834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E3867-BD4C-2502-AB64-03622F52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99BD8-1BAD-024B-AFA9-6251B783F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5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C134-9853-60AE-7D68-C0CF58C1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CDC29-06FE-2A19-03D7-0F9F24F86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44600"/>
            <a:ext cx="6172200" cy="4616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7BEDC-A36F-890F-6593-820723146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942D9-2362-9137-6267-8BC70C8E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540F-98B2-644B-B60E-BCB76425C48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7803D-3826-B0C3-406D-8868AFBC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42207-7BA9-E52F-3673-03206C42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99BD8-1BAD-024B-AFA9-6251B783F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5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9A8A8-72C6-C438-7D4D-E10A0F71D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65767-662C-C427-0370-E352A9D92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A8B56-3BD9-3B76-8BB3-4416C550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540F-98B2-644B-B60E-BCB76425C48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4088C-5941-C10D-15E0-23BD0B48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B5981-AE4A-F526-C40D-25B4199B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99BD8-1BAD-024B-AFA9-6251B783F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A35083-3526-0C62-830A-B9AB97460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B0288-2323-C2F9-5431-A46E7296D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626E2-5A17-1A87-5CFB-CBAF39B2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540F-98B2-644B-B60E-BCB76425C48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949FA-0316-8B11-587E-ECFF6418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649D4-F641-FE84-E09F-FDDBF145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99BD8-1BAD-024B-AFA9-6251B783F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5821-139A-E850-B1B7-A7763AEFD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00269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01BC5-3CAF-905A-ED32-58E856AD8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944"/>
            <a:ext cx="9144000" cy="7458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1BEA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BE61-94D3-58F7-12AF-DAE4C595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540F-98B2-644B-B60E-BCB76425C48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0BA50-CD99-D439-DA28-39C69834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E3867-BD4C-2502-AB64-03622F52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99BD8-1BAD-024B-AFA9-6251B783F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0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5821-139A-E850-B1B7-A7763AEFD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01BC5-3CAF-905A-ED32-58E856AD8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1BEA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BE61-94D3-58F7-12AF-DAE4C595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540F-98B2-644B-B60E-BCB76425C48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0BA50-CD99-D439-DA28-39C69834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E3867-BD4C-2502-AB64-03622F52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99BD8-1BAD-024B-AFA9-6251B783F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6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B0D21-00FB-083D-108A-0D8A9336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BEFFF-6543-6187-7D97-ED19DC7E9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C486C-4E71-6A79-F5CE-BF7C73B7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540F-98B2-644B-B60E-BCB76425C48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2A41D-AF91-115E-4EAD-5A727714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8B337-BC03-59FE-9B08-8A8167A94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99BD8-1BAD-024B-AFA9-6251B783F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2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5EB2-2209-4F1C-47DB-2DD8A2C0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7120-D3DE-D0BA-86A9-13CDF1B82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90B00-1C09-17D8-60CB-61C393CEB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7E25C-69C5-0057-EA2F-3F7204E5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540F-98B2-644B-B60E-BCB76425C48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2F7DB-396E-A2DF-5354-96FB31A5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70403-B11A-FCA8-9C05-88B3D678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99BD8-1BAD-024B-AFA9-6251B783F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1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51E34-5DB1-345D-E36D-131365C59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10518"/>
            <a:ext cx="5157787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0CF57-0E31-30D0-2825-65EFB56A4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49B41-A2B3-3A30-25DD-14E4AAB12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10518"/>
            <a:ext cx="518318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0DDFC-559E-3822-ADC8-CF37A6CCF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8411AD-66DA-2223-023C-2C292896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540F-98B2-644B-B60E-BCB76425C48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EDB00-AB0A-76E6-4129-107D25CC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0BF57-B586-D6CA-2F86-721D585D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99BD8-1BAD-024B-AFA9-6251B783F5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46295E-355C-D1BF-ED0B-A1055C98B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00882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6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C5A3-C3F9-4AE8-60B2-5AF7E55A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D1E32-5F15-510D-1118-812D3873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540F-98B2-644B-B60E-BCB76425C48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1075E-DDAA-ECD7-E630-70C4269D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39670-E208-00FF-86FF-AB8D8980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99BD8-1BAD-024B-AFA9-6251B783F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5C254-3261-4BF1-6936-73A3A0E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540F-98B2-644B-B60E-BCB76425C48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D0B82C-8140-0716-5502-7FFB36AE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E4604-AD05-4A70-A22E-A4C2D43A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99BD8-1BAD-024B-AFA9-6251B783F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5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E44F-C4C3-6232-4676-C9E775BB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3E21A-5FDE-1DC3-F3D2-3864F9BA6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7300"/>
            <a:ext cx="6172200" cy="4603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0A287-F188-B17A-400A-FDB0C200E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03675-523B-D9FC-065C-33EE3B6E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540F-98B2-644B-B60E-BCB76425C48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34F29-A081-8092-8338-0D5803FC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87618-86A8-128D-C9DF-DD4DA895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99BD8-1BAD-024B-AFA9-6251B783F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9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EEDBC-2705-C229-E5F7-39F25E38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8F13B-2882-1AC7-AD9F-0B312CD78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0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B2C6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EEDBC-2705-C229-E5F7-39F25E38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8F13B-2882-1AC7-AD9F-0B312CD78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7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EEDBC-2705-C229-E5F7-39F25E38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008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8F13B-2882-1AC7-AD9F-0B312CD78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7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B2C6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4E2D1C-3A7C-7F76-734A-AACC4AB20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24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EE7B4-7B87-6245-8BBB-66DAD2664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65294-6B81-E3E3-D4CB-D6125C90E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1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A690-EDF1-0EA8-A652-DD7FE3A88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68177-EF33-B283-D437-0D560B19F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3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E37E-1F64-0A30-071E-02FDC2289E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A5820-AB7F-03D1-154A-3ADA77EABA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261C-67AE-D568-3786-786E489C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0817E-4833-CAC1-69DF-3D626C8D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6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727E-DC41-F7F9-B7EC-EE823474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53C1-E7C5-EEC8-FFCB-1F826259F8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16230-246D-BE98-85F1-FE61F0D0B8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7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45246-143D-D92A-7801-A4896FE7C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2FF43-FE00-D38E-390B-CB5B4A585F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B26E6-6F92-7A53-9B8F-2800106D4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02838E-0357-B3EB-9DCA-CA13F4F77B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6D5048-7C22-5A90-4071-E2BC8319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2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6703-3AF4-AB61-6928-3CED33DB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02AC7-8DBA-6278-A7CA-273B53F5A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EF493-2BF2-AFD5-8F13-D8BCD6594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4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F43A-9F45-ACBD-5EB5-0033FFD4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5F5C6-4AD6-3B0C-5D48-9E09D34C811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5521B-E479-C312-50AE-8BB0554C7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46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Ligh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le Dark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5A84151DF767499CF4622134F6BF7D" ma:contentTypeVersion="11" ma:contentTypeDescription="Create a new document." ma:contentTypeScope="" ma:versionID="de3ecae0240aecce101a3d65ac122257">
  <xsd:schema xmlns:xsd="http://www.w3.org/2001/XMLSchema" xmlns:xs="http://www.w3.org/2001/XMLSchema" xmlns:p="http://schemas.microsoft.com/office/2006/metadata/properties" xmlns:ns2="86615641-902d-4aa9-b28f-76e81b0a25ce" xmlns:ns3="f145f49e-87cc-446f-b400-b5378d388f8e" targetNamespace="http://schemas.microsoft.com/office/2006/metadata/properties" ma:root="true" ma:fieldsID="379fe5b2fe8208084a4e3da419a3b59a" ns2:_="" ns3:_="">
    <xsd:import namespace="86615641-902d-4aa9-b28f-76e81b0a25ce"/>
    <xsd:import namespace="f145f49e-87cc-446f-b400-b5378d388f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15641-902d-4aa9-b28f-76e81b0a25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5f49e-87cc-446f-b400-b5378d388f8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7521d64-ff72-4a75-bb37-17599b2dd473}" ma:internalName="TaxCatchAll" ma:showField="CatchAllData" ma:web="f145f49e-87cc-446f-b400-b5378d388f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45f49e-87cc-446f-b400-b5378d388f8e" xsi:nil="true"/>
    <lcf76f155ced4ddcb4097134ff3c332f xmlns="86615641-902d-4aa9-b28f-76e81b0a25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4D9F1D-EEC6-423E-A864-B70BFDC076A3}"/>
</file>

<file path=customXml/itemProps2.xml><?xml version="1.0" encoding="utf-8"?>
<ds:datastoreItem xmlns:ds="http://schemas.openxmlformats.org/officeDocument/2006/customXml" ds:itemID="{4CF088D2-9302-45CB-A796-CFB95E3016A7}"/>
</file>

<file path=customXml/itemProps3.xml><?xml version="1.0" encoding="utf-8"?>
<ds:datastoreItem xmlns:ds="http://schemas.openxmlformats.org/officeDocument/2006/customXml" ds:itemID="{021BDF56-E716-471F-866D-B7A070A86EF6}"/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Title Light</vt:lpstr>
      <vt:lpstr>Title Dark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Belle Wangsomnuk</dc:creator>
  <cp:lastModifiedBy>Samantha Lac</cp:lastModifiedBy>
  <cp:revision>5</cp:revision>
  <dcterms:created xsi:type="dcterms:W3CDTF">2025-09-15T01:18:58Z</dcterms:created>
  <dcterms:modified xsi:type="dcterms:W3CDTF">2025-09-16T07:52:30Z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0x0101006A5A84151DF767499CF4622134F6BF7D</vt:lpwstr>
  </property>
</Properties>
</file>