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/>
    <p:restoredTop sz="94607"/>
  </p:normalViewPr>
  <p:slideViewPr>
    <p:cSldViewPr snapToGrid="0">
      <p:cViewPr varScale="1">
        <p:scale>
          <a:sx n="60" d="100"/>
          <a:sy n="60" d="100"/>
        </p:scale>
        <p:origin x="150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864C99-433D-4E06-78DA-E73CCF9A4A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B3492-1D51-53D2-B0F9-EEED394981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80B7E-0662-6F41-8C2F-583D06BD43BB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66748-5470-9573-71EA-76DD575D2C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6228D-3135-8F79-A6E7-0AA23AE31D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E66D7-F804-D945-87D1-3DE2128A4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34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ECB65-6B5E-BA48-B684-A7FFD46BCC2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BA39F-CBCA-584C-998A-0D3FB2BC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80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5BA39F-CBCA-584C-998A-0D3FB2BC3F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0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42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1D424FD-60DD-05A1-F8BC-A6AA56A55E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668" y="914400"/>
            <a:ext cx="11520531" cy="48099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4EAD6F-BCF7-D918-BB79-CB429A5E3A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34648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AC2FD429-DE06-C23E-6CE6-E88A0ACBBC1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668" y="914400"/>
            <a:ext cx="11520531" cy="480999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+mn-lt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73AEF3B7-179B-AF21-EDEB-2326CA9C75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1776806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25DE066E-270D-B3B0-804D-D3ACB66C26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137" y="2116899"/>
            <a:ext cx="7098844" cy="148746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48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</a:t>
            </a:r>
          </a:p>
          <a:p>
            <a:pPr lvl="0"/>
            <a:r>
              <a:rPr lang="en-GB" dirty="0"/>
              <a:t>Master title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9F25A31-C34C-753D-6DCD-AAD39B0DD7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2137" y="3867020"/>
            <a:ext cx="7098844" cy="8897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75F0809A-BF97-9BEE-136A-A3EBF096160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2663274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C5B55B6C-F314-F6E5-A878-3CBF2D08DC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39452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CB20A5E-62C9-0BBE-B0E0-EBCB92370D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668" y="2075799"/>
            <a:ext cx="11520531" cy="36485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62F4682-A4D4-847F-43E5-DAD262B8DA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2627169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D113CDC-BC8A-EC76-E616-D6ACE47787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40104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4E7EB6D5-97BF-5ACD-0E06-7EA72C1902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668" y="2076450"/>
            <a:ext cx="6760641" cy="443773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078F952-226C-1211-5DBC-7649CC1EF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53288" y="2076450"/>
            <a:ext cx="4633912" cy="36226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+mn-lt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4F0E56E0-805C-3F65-AC8B-7DC06C3F4A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515627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9AD9403-C85D-9B83-B21D-91D042ADBC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40104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A153EBA-1534-A568-74D6-EE8A377DA6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4143" y="4804125"/>
            <a:ext cx="4239945" cy="15952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75CD416-9864-8FEF-0CDA-ABC5F354CDE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668" y="2074754"/>
            <a:ext cx="4228297" cy="25724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+mn-lt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F3D31CA-3397-8D59-2E45-92B9649443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40341" y="4804125"/>
            <a:ext cx="4239945" cy="15952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3E163AD5-029E-BE7A-EEB3-5D35F990C5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2866" y="2074754"/>
            <a:ext cx="4228297" cy="25724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+mn-lt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71EC0E6-C747-E436-EC31-E0A7455206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38187" y="2096023"/>
            <a:ext cx="2749012" cy="341542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6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3FAC3A8-1E27-AA72-3D63-48277383BF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155175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8B984EDE-1C19-ECF7-2E1A-7B4F4A059F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39452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3A275B-3A92-41AB-32D0-87991C088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7984" y="2075799"/>
            <a:ext cx="5647532" cy="36485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588EA6D-EC9C-E209-5438-B8248BE3A6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02090" y="2075799"/>
            <a:ext cx="5647532" cy="36485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F2993A2-A54D-69AC-0438-37BBC1E73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766197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E1D424FD-60DD-05A1-F8BC-A6AA56A55E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668" y="914400"/>
            <a:ext cx="11520531" cy="48099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187477EF-C8B3-DD9C-BC3F-BD9FF872E3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3021343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AC2FD429-DE06-C23E-6CE6-E88A0ACBBC1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668" y="914400"/>
            <a:ext cx="11520531" cy="480999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+mn-lt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841D969-2276-B2C2-EBF3-F7C61D7C2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1226802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13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1C26E-D8A8-3F8A-D97E-EC87D29268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3807521"/>
            <a:ext cx="5503863" cy="889739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b="1" i="0">
                <a:solidFill>
                  <a:schemeClr val="bg1"/>
                </a:solidFill>
                <a:latin typeface="Aptos" panose="020B0004020202020204" pitchFamily="34" charset="0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4B7858A6-7A78-D9CF-4422-EE68E7B57C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0" y="4809603"/>
            <a:ext cx="5503863" cy="8897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013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271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17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61C62CED-1757-8098-2C11-68116AECE4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95376" y="2379945"/>
            <a:ext cx="5503863" cy="148746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600" b="1" i="0">
                <a:solidFill>
                  <a:schemeClr val="bg1"/>
                </a:solidFill>
                <a:latin typeface="Aptos" panose="020B0004020202020204" pitchFamily="34" charset="0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</a:t>
            </a:r>
          </a:p>
          <a:p>
            <a:pPr lvl="0"/>
            <a:r>
              <a:rPr lang="en-GB" dirty="0"/>
              <a:t>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945ED32-18EF-552C-8FC0-A7E17630DC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95376" y="4130066"/>
            <a:ext cx="5503863" cy="8897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  <a:latin typeface="Aptos" panose="020B0004020202020204" pitchFamily="34" charset="0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1" name="Picture 10" descr="A green and blue circle&#10;&#10;Description automatically generated">
            <a:extLst>
              <a:ext uri="{FF2B5EF4-FFF2-40B4-BE49-F238E27FC236}">
                <a16:creationId xmlns:a16="http://schemas.microsoft.com/office/drawing/2014/main" id="{E9E35A15-D966-2EB5-4086-9290C9136F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495294" y="1240077"/>
            <a:ext cx="8660182" cy="5098093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49D359FE-F223-92D3-82E2-A52E511DF5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356651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EE1E6DA-13C0-17A5-10F2-23EAF95D50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137" y="2116899"/>
            <a:ext cx="7098844" cy="148746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4800" b="1" i="0">
                <a:solidFill>
                  <a:schemeClr val="bg1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</a:t>
            </a:r>
          </a:p>
          <a:p>
            <a:pPr lvl="0"/>
            <a:r>
              <a:rPr lang="en-GB" dirty="0"/>
              <a:t>Master title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EB16F36-559C-4DD7-6186-A5E6DBC1AD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2137" y="3867020"/>
            <a:ext cx="7098844" cy="8897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D6E9C18-E281-5557-E5B7-57F53D3694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rgbClr val="1E285D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328716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B6537A-73F8-820A-937C-1083855A2C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137" y="2116899"/>
            <a:ext cx="7098844" cy="148746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48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</a:t>
            </a:r>
          </a:p>
          <a:p>
            <a:pPr lvl="0"/>
            <a:r>
              <a:rPr lang="en-GB" dirty="0"/>
              <a:t>Master title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8B1A568D-FB0A-9D8E-4BA3-BAFD315581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2137" y="3867020"/>
            <a:ext cx="7098844" cy="8897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6583C955-8A66-7318-E8FA-682ACE6DA6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273358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C5B55B6C-F314-F6E5-A878-3CBF2D08DC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39452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CB20A5E-62C9-0BBE-B0E0-EBCB92370D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668" y="2075799"/>
            <a:ext cx="11520531" cy="36485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043C2CF-F14A-5EE8-FF60-3BF136FA54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208119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D113CDC-BC8A-EC76-E616-D6ACE47787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40104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Aptos" panose="020B0004020202020204" pitchFamily="34" charset="0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4E7EB6D5-97BF-5ACD-0E06-7EA72C1902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668" y="2076450"/>
            <a:ext cx="6760641" cy="443773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Aptos" panose="020B0004020202020204" pitchFamily="34" charset="0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078F952-226C-1211-5DBC-7649CC1EF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53288" y="2076450"/>
            <a:ext cx="4633912" cy="36226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Plus Jakarta Sans" pitchFamily="2" charset="77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8F0A30B3-B11D-583B-944B-7670855C4C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Plus Jakarta Sans" pitchFamily="2" charset="77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60643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9AD9403-C85D-9B83-B21D-91D042ADBC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40104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A153EBA-1534-A568-74D6-EE8A377DA6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4143" y="4804125"/>
            <a:ext cx="4239945" cy="15952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75CD416-9864-8FEF-0CDA-ABC5F354CDE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668" y="2074754"/>
            <a:ext cx="4228297" cy="25724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+mn-lt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F3D31CA-3397-8D59-2E45-92B9649443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40341" y="4804125"/>
            <a:ext cx="4239945" cy="159523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3E163AD5-029E-BE7A-EEB3-5D35F990C50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2866" y="2074754"/>
            <a:ext cx="4228297" cy="25724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 b="1" i="0">
                <a:latin typeface="+mn-lt"/>
                <a:cs typeface="Plus Jakarta Sans" pitchFamily="2" charset="77"/>
              </a:defRPr>
            </a:lvl1pPr>
          </a:lstStyle>
          <a:p>
            <a:endParaRPr lang="en-US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871EC0E6-C747-E436-EC31-E0A7455206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38187" y="2096023"/>
            <a:ext cx="2749012" cy="341542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6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AD91FC52-C978-1331-D88C-3F61BA471EA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311356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8B984EDE-1C19-ECF7-2E1A-7B4F4A059F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669" y="939452"/>
            <a:ext cx="11520530" cy="9989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3200" b="1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title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3A275B-3A92-41AB-32D0-87991C088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7984" y="2075799"/>
            <a:ext cx="5647532" cy="36485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588EA6D-EC9C-E209-5438-B8248BE3A6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02090" y="2075799"/>
            <a:ext cx="5647532" cy="364859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600" b="0" i="0">
                <a:solidFill>
                  <a:srgbClr val="1E285D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3A31B6B2-AC16-02D3-54D7-9C2D61C63D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1513" y="228533"/>
            <a:ext cx="5503863" cy="1989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100" b="0" i="0">
                <a:solidFill>
                  <a:schemeClr val="bg1"/>
                </a:solidFill>
                <a:latin typeface="+mn-lt"/>
                <a:cs typeface="Plus Jakarta Sans" pitchFamily="2" charset="77"/>
              </a:defRPr>
            </a:lvl1pPr>
            <a:lvl2pPr marL="4572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 algn="r">
              <a:buNone/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Insert date/presentation name here</a:t>
            </a:r>
          </a:p>
        </p:txBody>
      </p:sp>
    </p:spTree>
    <p:extLst>
      <p:ext uri="{BB962C8B-B14F-4D97-AF65-F5344CB8AC3E}">
        <p14:creationId xmlns:p14="http://schemas.microsoft.com/office/powerpoint/2010/main" val="165917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0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2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53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01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421F53-B7D6-71EF-4871-6FC7598D61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FFE1C8-BC06-E639-142A-C25CD7BBEB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5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63A247-5BDF-A4E7-E852-E96027ED4C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A1CA7-9914-3E5D-4713-59F1AEDC69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7ED78-10BC-B99B-C2A8-99F68F3F08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3D8A7E4-4ACA-09C0-7576-DA92BFF44ABF}"/>
              </a:ext>
            </a:extLst>
          </p:cNvPr>
          <p:cNvSpPr/>
          <p:nvPr/>
        </p:nvSpPr>
        <p:spPr>
          <a:xfrm>
            <a:off x="491707" y="1699403"/>
            <a:ext cx="4727275" cy="40544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2666DA-F8E5-54EB-72A7-8B3E273CCEF7}"/>
              </a:ext>
            </a:extLst>
          </p:cNvPr>
          <p:cNvSpPr txBox="1"/>
          <p:nvPr/>
        </p:nvSpPr>
        <p:spPr>
          <a:xfrm>
            <a:off x="1807233" y="3498078"/>
            <a:ext cx="20401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1E285D"/>
                </a:solidFill>
              </a:rPr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261393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3BEB0B-DE0F-4A5B-EF66-D2CB789715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41A5C-CCA7-2209-851C-FA76018EC5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5A37B1E-3874-9845-BFFB-9D77DCF8F4D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6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C939DE0-D075-8A66-E12A-0B32C022E5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A32CF3-9828-C231-31FD-1AA48991C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2315A3-D45F-E4E3-BE45-11E0E8AEE4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24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B89ECE-4C06-9AFA-0DE9-B37325F5C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23572-1D7F-C57C-5911-E47A0D73FF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DDF999-7BE1-9D36-36AD-928FEAC2DD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A188A9-97B0-B369-89D9-1C6E2B7BE3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627F663-E2BA-4AC9-60AA-5A4F078D1C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D98A5E3-9DFE-58A5-7785-A56AF309B7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E23F291-50AA-6F6F-93CE-920B024189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5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E3C12-816B-C785-3788-E39B9498A7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B5A91-88EB-1015-EE9F-34600706A9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1E4E8EC-E621-78A6-8EC2-89CE091CA9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41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60957A-6C4C-75BA-4C20-8022932BB8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6BDA3-1A90-37B6-5519-6CFFD17402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3AE2B48-FDF4-8FD1-5156-6468C456B9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3ABA750-30F1-DF1F-5F88-427E97D163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</Words>
  <Application>Microsoft Office PowerPoint</Application>
  <PresentationFormat>Widescreen</PresentationFormat>
  <Paragraphs>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Plus Jakarta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Jordan Erceg</dc:creator>
  <cp:lastModifiedBy>Samantha Lac</cp:lastModifiedBy>
  <cp:revision>9</cp:revision>
  <dcterms:created xsi:type="dcterms:W3CDTF">2024-07-24T05:30:21Z</dcterms:created>
  <dcterms:modified xsi:type="dcterms:W3CDTF">2025-04-15T00:22:02Z</dcterms:modified>
</cp:coreProperties>
</file>