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1"/>
    <a:srgbClr val="233B58"/>
    <a:srgbClr val="1A99D6"/>
    <a:srgbClr val="006633"/>
    <a:srgbClr val="053F20"/>
    <a:srgbClr val="1A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749"/>
  </p:normalViewPr>
  <p:slideViewPr>
    <p:cSldViewPr snapToGrid="0" snapToObjects="1">
      <p:cViewPr>
        <p:scale>
          <a:sx n="77" d="100"/>
          <a:sy n="77" d="100"/>
        </p:scale>
        <p:origin x="132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2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43B8D6-83E8-C24F-CA3B-1DD4704BC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10" y="908907"/>
            <a:ext cx="1093899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233B58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091F1BD-4C09-403B-E812-E4D57C870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05" y="3720414"/>
            <a:ext cx="4974094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33B58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D85F96-77B3-6A2B-A883-0482E58BDB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10" y="1676400"/>
            <a:ext cx="4677890" cy="3860800"/>
          </a:xfrm>
          <a:prstGeom prst="rect">
            <a:avLst/>
          </a:prstGeom>
          <a:ln w="76200">
            <a:solidFill>
              <a:srgbClr val="003D71"/>
            </a:solidFill>
          </a:ln>
        </p:spPr>
        <p:txBody>
          <a:bodyPr anchor="ctr"/>
          <a:lstStyle>
            <a:lvl1pPr marL="0" indent="0" algn="ctr">
              <a:buNone/>
              <a:defRPr sz="1400"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15B409-BC67-1871-DEBC-36B6823E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8563" y="1676057"/>
            <a:ext cx="4973637" cy="182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Montserrat" pitchFamily="2" charset="77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14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825E-D872-257A-1BC1-A83BA7E6B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10" y="908907"/>
            <a:ext cx="1093899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D4087-38C5-43F9-7E54-49ABD75BA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05" y="3720414"/>
            <a:ext cx="4974094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21C798F-6C8F-D725-093C-C69FB1B35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10" y="1676400"/>
            <a:ext cx="4677890" cy="3860800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1EB031D-2BF3-6076-9919-95BCCF7B69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8563" y="1676057"/>
            <a:ext cx="4973637" cy="182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02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F1D32076-6D41-5C88-FD5C-26571D37B7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8509" y="1551247"/>
            <a:ext cx="3742653" cy="3556000"/>
          </a:xfrm>
          <a:prstGeom prst="rect">
            <a:avLst/>
          </a:prstGeom>
          <a:ln w="76200">
            <a:solidFill>
              <a:srgbClr val="003D71"/>
            </a:solidFill>
          </a:ln>
        </p:spPr>
        <p:txBody>
          <a:bodyPr anchor="ctr"/>
          <a:lstStyle>
            <a:lvl1pPr marL="0" indent="0" algn="ctr">
              <a:buNone/>
              <a:defRPr sz="1400"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ECED1C-62DF-ACAA-F472-7B774CC3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101" y="1875954"/>
            <a:ext cx="6530340" cy="1655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03D7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08A7B6-8806-37B4-2CA3-247A6BE4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1101" y="3614890"/>
            <a:ext cx="6530340" cy="1118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3D7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7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8CD2402C-5A10-1956-5462-4160BE761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8509" y="1551247"/>
            <a:ext cx="3742653" cy="3556000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F53EC4-5C62-D7AD-AD36-4DB6DD4E2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101" y="1875954"/>
            <a:ext cx="6530340" cy="1655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8EEE23-87A8-9651-1F90-BFED65093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1101" y="3614890"/>
            <a:ext cx="6530340" cy="1118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6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5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5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25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78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04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7E53C6-C136-1F77-4445-68FE54AF1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0" y="2686907"/>
            <a:ext cx="8542980" cy="1655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F75C0F-0377-D5B3-A13E-04F46A5CF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000" y="4342714"/>
            <a:ext cx="8542980" cy="11182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4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1C410A-386E-BD89-14C8-13EE3D260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0" y="2686907"/>
            <a:ext cx="8542980" cy="1655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19BF7F-DD8D-760B-8015-E4F3DB5DB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000" y="4342714"/>
            <a:ext cx="8542980" cy="11182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1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44843B-92C9-6352-E226-6E6075507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0" y="2686907"/>
            <a:ext cx="8542980" cy="1655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3D7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84003F-22C8-E86F-FF4D-339E7E04A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000" y="4342714"/>
            <a:ext cx="8542980" cy="11182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03D7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C5742C-5DAA-4BDF-0492-D55CAAE1F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1912207"/>
            <a:ext cx="897478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A9640DE-67C0-7F62-5B16-7268152C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0" y="2679014"/>
            <a:ext cx="8974780" cy="24898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2755EF-181F-7ABE-5631-5C29949C1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10" y="908907"/>
            <a:ext cx="1093899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233B58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4FEE41-7A89-401C-F3A5-E51800799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10" y="1675714"/>
            <a:ext cx="10938990" cy="38614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233B58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9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0CE5-E8C2-145A-733E-F2DAA14F0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10" y="908907"/>
            <a:ext cx="1093899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10588-8B45-E32B-24FB-89601080A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10" y="1675714"/>
            <a:ext cx="10938990" cy="38614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5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585627-60D6-3F79-D757-74AC504E5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10" y="1416907"/>
            <a:ext cx="897478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>
                <a:solidFill>
                  <a:srgbClr val="233B58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DC17E0-F5EE-5AFC-B0D6-63037BC8F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610" y="2183714"/>
            <a:ext cx="8974780" cy="2489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33B58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10A6CB-B98B-64BC-2D74-AC2B904AF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10" y="1416907"/>
            <a:ext cx="8974780" cy="50079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E54804-EBF0-4E89-60AC-0D00F9A9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610" y="2183714"/>
            <a:ext cx="8974780" cy="2489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8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61" r:id="rId3"/>
    <p:sldLayoutId id="2147483662" r:id="rId4"/>
    <p:sldLayoutId id="2147483653" r:id="rId5"/>
    <p:sldLayoutId id="2147483649" r:id="rId6"/>
    <p:sldLayoutId id="2147483663" r:id="rId7"/>
    <p:sldLayoutId id="2147483652" r:id="rId8"/>
    <p:sldLayoutId id="2147483650" r:id="rId9"/>
    <p:sldLayoutId id="2147483658" r:id="rId10"/>
    <p:sldLayoutId id="2147483664" r:id="rId11"/>
    <p:sldLayoutId id="2147483666" r:id="rId12"/>
    <p:sldLayoutId id="2147483665" r:id="rId13"/>
    <p:sldLayoutId id="2147483667" r:id="rId14"/>
    <p:sldLayoutId id="2147483668" r:id="rId15"/>
    <p:sldLayoutId id="2147483670" r:id="rId16"/>
    <p:sldLayoutId id="2147483669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8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935E-B091-6301-DF13-7B383E839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010B3-C74A-0688-D58A-FB1109D14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970436-3D83-BDF4-8867-E413BAC0FB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BC4E8F-6344-F7D2-5EEE-A180F7D97A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12909-8B8D-183F-0B51-45E1E3583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39321C-443B-D77E-915A-7BF799E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17BDFA-876A-7D5D-0484-79DAB5082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8F3E1-AF35-1A2D-1035-7C18E7B52B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7F27B3-39A5-9558-E9B6-51122558E9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830BF-9335-1C1E-2B87-1E00F71FD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FF360-8E76-FAC9-2CD2-FDAC6459A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0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E33F59-ED3B-B014-8DE1-B9F457C706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66216-E376-AD0D-2991-1152A5459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5A2D3E-403A-A5B8-F429-29F26F178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35BFE-ADB4-0ADF-4B93-7BA7FCC3F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50AD60-8E2C-04FF-1506-75CFE5A1F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E4627-A3E6-40AA-8CE4-87157C278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C95249-1DF8-ABAE-345D-2BD45D692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840B-4538-FF98-C988-7D1C531AA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27775-AECA-6E83-FA29-0BD75834A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F64A05-4FBF-5263-24B8-254D78D29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125005-5C2A-8D86-0063-0296F80C3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7E78-9AC2-F985-A847-F8C829260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853D4-9F2E-D02C-C181-7B530F43A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2D6907-BC6C-2541-D6DC-AFDCA36FF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3774D9-ACB0-FD8E-43F8-F6631A1FD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C60-1B00-1EC3-631F-49BF3E60F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D12CD-5DDD-8512-D885-7DB1C44C1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F30D7-02CE-8B6D-9A33-AE843B86D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44F88E-594A-8467-93C4-0B0FF5EAF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9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3D186CDC6D94782FA19897B22ACB4" ma:contentTypeVersion="14" ma:contentTypeDescription="Create a new document." ma:contentTypeScope="" ma:versionID="b3a0c237ba05964731e3b2f1c02726f1">
  <xsd:schema xmlns:xsd="http://www.w3.org/2001/XMLSchema" xmlns:xs="http://www.w3.org/2001/XMLSchema" xmlns:p="http://schemas.microsoft.com/office/2006/metadata/properties" xmlns:ns2="25d5a697-4791-4e5b-9022-8bdba20bd0b2" xmlns:ns3="f4800c41-8227-47fb-bf6f-d6f97b3e525e" targetNamespace="http://schemas.microsoft.com/office/2006/metadata/properties" ma:root="true" ma:fieldsID="68a5e85f163d772ceceda4a663c1b1ef" ns2:_="" ns3:_="">
    <xsd:import namespace="25d5a697-4791-4e5b-9022-8bdba20bd0b2"/>
    <xsd:import namespace="f4800c41-8227-47fb-bf6f-d6f97b3e5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5a697-4791-4e5b-9022-8bdba20bd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00c41-8227-47fb-bf6f-d6f97b3e5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d2ac30-6ec7-4fb8-9e44-5470a1d2221f}" ma:internalName="TaxCatchAll" ma:showField="CatchAllData" ma:web="f4800c41-8227-47fb-bf6f-d6f97b3e5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03D183-23ED-4089-AD6E-69CB1A1B4BC7}"/>
</file>

<file path=customXml/itemProps2.xml><?xml version="1.0" encoding="utf-8"?>
<ds:datastoreItem xmlns:ds="http://schemas.openxmlformats.org/officeDocument/2006/customXml" ds:itemID="{A375C12C-AFEF-47BA-BEE1-03B403534464}"/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Dempster</dc:creator>
  <cp:lastModifiedBy>Jordan Erceg</cp:lastModifiedBy>
  <cp:revision>21</cp:revision>
  <dcterms:created xsi:type="dcterms:W3CDTF">2021-07-13T05:04:15Z</dcterms:created>
  <dcterms:modified xsi:type="dcterms:W3CDTF">2022-10-20T07:07:17Z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2022-10-20T06:11:09Z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182eed31-f6f8-4732-b3e2-5372a8e4a94f</vt:lpwstr>
  </property>
  <property fmtid="{D5CDD505-2E9C-101B-9397-08002B2CF9AE}" pid="8" name="MSIP_Label_7cbf2ee6-7391-4c03-b07a-3137c8a2243c_ContentBits">
    <vt:lpwstr>1</vt:lpwstr>
  </property>
  <property fmtid="{D5CDD505-2E9C-101B-9397-08002B2CF9AE}" pid="9" name="ClassificationContentMarkingHeaderLocations">
    <vt:lpwstr>Office Theme:5</vt:lpwstr>
  </property>
  <property fmtid="{D5CDD505-2E9C-101B-9397-08002B2CF9AE}" pid="10" name="ClassificationContentMarkingHeaderText">
    <vt:lpwstr>Internal use</vt:lpwstr>
  </property>
</Properties>
</file>